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78" autoAdjust="0"/>
    <p:restoredTop sz="94660"/>
  </p:normalViewPr>
  <p:slideViewPr>
    <p:cSldViewPr>
      <p:cViewPr varScale="1">
        <p:scale>
          <a:sx n="40" d="100"/>
          <a:sy n="40" d="100"/>
        </p:scale>
        <p:origin x="-6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2008 history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Dax</a:t>
            </a:r>
          </a:p>
          <a:p>
            <a:r>
              <a:rPr lang="en-US" dirty="0" smtClean="0"/>
              <a:t>B2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Barack Obama is our first United states black president. He was elected in November.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Yukio Hatoyama is a Japanese president.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Other world leaders:</a:t>
            </a:r>
          </a:p>
          <a:p>
            <a:pPr lvl="1">
              <a:buNone/>
            </a:pPr>
            <a:r>
              <a:rPr lang="en-US" dirty="0" smtClean="0"/>
              <a:t>Dmitry Medvedev is a </a:t>
            </a:r>
            <a:r>
              <a:rPr lang="en-US" dirty="0" smtClean="0"/>
              <a:t>R</a:t>
            </a:r>
            <a:r>
              <a:rPr lang="en-US" dirty="0" smtClean="0"/>
              <a:t>ussian Dictator.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Lee Myung-bak is a Korean president 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Inventions,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These are the winners of 2008 at the European music T.V. awards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Most Addictive Track: </a:t>
            </a:r>
            <a:r>
              <a:rPr lang="en-US" dirty="0" err="1" smtClean="0"/>
              <a:t>P!nk</a:t>
            </a:r>
            <a:r>
              <a:rPr lang="en-US" dirty="0" smtClean="0"/>
              <a:t> ‘So What’</a:t>
            </a:r>
            <a:br>
              <a:rPr lang="en-US" dirty="0" smtClean="0"/>
            </a:br>
            <a:r>
              <a:rPr lang="en-US" dirty="0" smtClean="0"/>
              <a:t>Video Star: 30 Seconds To Mars ‘A Beautiful Lie’</a:t>
            </a:r>
            <a:br>
              <a:rPr lang="en-US" dirty="0" smtClean="0"/>
            </a:br>
            <a:r>
              <a:rPr lang="en-US" dirty="0" smtClean="0"/>
              <a:t>Headliner: </a:t>
            </a:r>
            <a:r>
              <a:rPr lang="en-US" dirty="0" err="1" smtClean="0"/>
              <a:t>Tokio</a:t>
            </a:r>
            <a:r>
              <a:rPr lang="en-US" dirty="0" smtClean="0"/>
              <a:t> Hotel</a:t>
            </a:r>
            <a:br>
              <a:rPr lang="en-US" dirty="0" smtClean="0"/>
            </a:br>
            <a:r>
              <a:rPr lang="en-US" dirty="0" smtClean="0"/>
              <a:t>Ultimate Urban: </a:t>
            </a:r>
            <a:r>
              <a:rPr lang="en-US" dirty="0" err="1" smtClean="0"/>
              <a:t>Kanye</a:t>
            </a:r>
            <a:r>
              <a:rPr lang="en-US" dirty="0" smtClean="0"/>
              <a:t> West</a:t>
            </a:r>
            <a:br>
              <a:rPr lang="en-US" dirty="0" smtClean="0"/>
            </a:br>
            <a:r>
              <a:rPr lang="en-US" dirty="0" smtClean="0"/>
              <a:t>Rock Out: 30 Seconds To Mars</a:t>
            </a:r>
            <a:br>
              <a:rPr lang="en-US" dirty="0" smtClean="0"/>
            </a:br>
            <a:r>
              <a:rPr lang="en-US" dirty="0" smtClean="0"/>
              <a:t>Artists Choice: Lil Wayne</a:t>
            </a:r>
            <a:br>
              <a:rPr lang="en-US" dirty="0" smtClean="0"/>
            </a:br>
            <a:r>
              <a:rPr lang="en-US" dirty="0" smtClean="0"/>
              <a:t>Act of 2008: Britney Spears</a:t>
            </a:r>
            <a:br>
              <a:rPr lang="en-US" dirty="0" smtClean="0"/>
            </a:br>
            <a:r>
              <a:rPr lang="en-US" dirty="0" smtClean="0"/>
              <a:t>Ultimate Legend: Sir Paul McCartney</a:t>
            </a:r>
            <a:br>
              <a:rPr lang="en-US" dirty="0" smtClean="0"/>
            </a:br>
            <a:r>
              <a:rPr lang="en-US" dirty="0" smtClean="0"/>
              <a:t>Album of the Year: Britney Spears Blackout</a:t>
            </a:r>
            <a:br>
              <a:rPr lang="en-US" dirty="0" smtClean="0"/>
            </a:br>
            <a:r>
              <a:rPr lang="en-US" dirty="0" smtClean="0"/>
              <a:t>Europe’s </a:t>
            </a:r>
            <a:r>
              <a:rPr lang="en-US" dirty="0" err="1" smtClean="0"/>
              <a:t>Favourite</a:t>
            </a:r>
            <a:r>
              <a:rPr lang="en-US" dirty="0" smtClean="0"/>
              <a:t> Act: </a:t>
            </a:r>
            <a:r>
              <a:rPr lang="en-US" dirty="0" err="1" smtClean="0"/>
              <a:t>Emre</a:t>
            </a:r>
            <a:r>
              <a:rPr lang="en-US" dirty="0" smtClean="0"/>
              <a:t> </a:t>
            </a:r>
            <a:r>
              <a:rPr lang="en-US" dirty="0" err="1" smtClean="0"/>
              <a:t>Aydin</a:t>
            </a:r>
            <a:r>
              <a:rPr lang="en-US" dirty="0" smtClean="0"/>
              <a:t> (Turkey)</a:t>
            </a:r>
            <a:br>
              <a:rPr lang="en-US" dirty="0" smtClean="0"/>
            </a:br>
            <a:r>
              <a:rPr lang="en-US" dirty="0" smtClean="0"/>
              <a:t>New Act: Katy Perry</a:t>
            </a:r>
            <a:br>
              <a:rPr lang="en-US" dirty="0" smtClean="0"/>
            </a:br>
            <a:r>
              <a:rPr lang="en-US" dirty="0" smtClean="0"/>
              <a:t>Best Act Ever: Rick </a:t>
            </a:r>
            <a:r>
              <a:rPr lang="en-US" dirty="0" err="1" smtClean="0"/>
              <a:t>Astley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Politics2008.com</a:t>
            </a:r>
          </a:p>
          <a:p>
            <a:endParaRPr lang="en-US" dirty="0" smtClean="0"/>
          </a:p>
          <a:p>
            <a:r>
              <a:rPr lang="en-US" dirty="0" smtClean="0"/>
              <a:t>http://ema.mtv.co.uk/news/2008_winners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http://www.scaruffi.com/politics/leaders.html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85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2008 history</vt:lpstr>
      <vt:lpstr>Politics</vt:lpstr>
      <vt:lpstr>Economy</vt:lpstr>
      <vt:lpstr>Statistics</vt:lpstr>
      <vt:lpstr>Natural disasters</vt:lpstr>
      <vt:lpstr>Inventions, technology</vt:lpstr>
      <vt:lpstr>Music</vt:lpstr>
      <vt:lpstr>Sports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2008 history</dc:title>
  <dc:creator/>
  <cp:lastModifiedBy>daxdouglass</cp:lastModifiedBy>
  <cp:revision>8</cp:revision>
  <dcterms:created xsi:type="dcterms:W3CDTF">2006-08-16T00:00:00Z</dcterms:created>
  <dcterms:modified xsi:type="dcterms:W3CDTF">2009-09-11T16:42:17Z</dcterms:modified>
</cp:coreProperties>
</file>